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5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804672"/>
            <a:ext cx="10460736" cy="3255264"/>
          </a:xfrm>
        </p:spPr>
        <p:txBody>
          <a:bodyPr anchor="b">
            <a:noAutofit/>
          </a:bodyPr>
          <a:lstStyle>
            <a:lvl1pPr algn="ctr">
              <a:defRPr sz="72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3081573" y="4526280"/>
            <a:ext cx="6028854" cy="9144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23959E-C8AF-2C32-A4AC-D79C711CACEF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1AA11-ABBF-BFA0-AACD-5E0262702116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6BE39-5971-4916-1DD7-91D7C3F312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CD84773-7D11-C9D4-A19C-4265A176E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4845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AFDFBEE-19C9-1F3E-D9C5-CE7C9A3CDE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7520" y="2651758"/>
            <a:ext cx="10515601" cy="34667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694F3BC-3534-81A8-CF89-6C667BDFE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D02BD2-09CD-274D-9F5F-AD0DCD9B1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F9880A97-BB72-4C49-B020-C005FF9D43B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886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ACFE4-8E78-B00D-57EB-B4DF9B274276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81E591-3873-6FE4-95EB-DA604EDF9EBC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A7C9956-6C25-EB39-6997-F949957C6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B0979-92D8-B3DF-EEC8-6ACC5604F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8647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DA40DDB-ECC4-BF05-805D-56550EB8C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521" y="3813681"/>
            <a:ext cx="4844142" cy="218831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347472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3152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73152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09728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585FEF-898A-BE20-0E49-7060E3A08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CAC8CAA-7BE1-C6AD-8CAA-7EF23C3F385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8B1E16E5-E5E5-4583-9AF7-83D9607A8145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448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505" y="1013460"/>
            <a:ext cx="8682990" cy="223080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505" y="3429000"/>
            <a:ext cx="8682989" cy="223080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2061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9" y="853333"/>
            <a:ext cx="4920342" cy="5151334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C2FAC39-06DA-FEF0-2302-B02B7C1CD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244C766-4DBD-CE50-9374-1427F1FA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0B4AC9CD-0374-4BE7-8481-7982C4A3E9D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05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5151334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2CFA45-BBBD-162A-70AD-0B37540578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793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154-5D3B-2CDD-4D46-FD8867EF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8" y="853333"/>
            <a:ext cx="4997631" cy="515133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24DDF44-6A4A-DA03-A8BE-598DC99E8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7F1B34D-5253-5267-DEAA-572BCF19B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222400DF-651A-4479-9C74-9CDA47151016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4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4F555129-A180-DABF-24A6-1FBDA958D7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E309519-3E22-556C-E01C-12137A86C9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778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567DDB1-50BA-053F-5044-13CD972E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0F5E438-B3C9-C45F-E900-E6E1E3E8DB1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3813681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9656" y="850392"/>
            <a:ext cx="4844144" cy="54041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B0408-F353-B756-0CA4-644E881D1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D520D91-492B-A641-A848-BEB3248265F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1201FEBF-D140-4633-9B70-3A503CA61AD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069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D9AFCA-1D1A-D583-A3C7-F086816A231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606A35E-DBB6-E5DF-F837-92E894DD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99541C-E35F-E909-EAA3-7931F9A1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DB7DBB6-A2E9-1B6C-7928-330959C462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D560E12-0714-B7BE-9ED4-84272002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703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0033C0F-A5E1-BC81-421E-44E417A2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EBBC30C-0776-B059-2CBB-EE2982ECB7D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B63BE472-3891-4216-B770-F52E5366713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43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E7B972-F1A2-D06A-182F-39D29608A6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7521" y="3880757"/>
            <a:ext cx="4844142" cy="21231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6484A33-80F1-829D-3F76-3176D5B8D5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9658" y="850392"/>
            <a:ext cx="4844142" cy="515353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3E568F1-97D8-9686-E47A-F520BE6B1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74116E6-D006-0D1F-861D-2B50A4E1D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92C9618A-2189-4802-BD34-F288EF802528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59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3CA3B387-33D3-4D27-BE27-9B85ACC6AC8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608E0E-05B9-F221-80C3-04CA4E4ABA35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D2231DE-625E-E718-1111-43464C19E14D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C307328-46EA-E83E-5BCB-1C57369D3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603F6C5-78F9-FA16-B62C-389A70997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2080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Operating margins have improved, signaling operational efficiency, while strengthening our reserves.</a:t>
            </a:r>
          </a:p>
          <a:p>
            <a:r>
              <a:rPr lang="en-US" dirty="0"/>
              <a:t>This underscores our commitment to financial stability, positioning us for sustained growth. </a:t>
            </a:r>
          </a:p>
        </p:txBody>
      </p:sp>
      <p:pic>
        <p:nvPicPr>
          <p:cNvPr id="8" name="내용 개체 틀 7" descr="3D 그래프 그래픽">
            <a:extLst>
              <a:ext uri="{FF2B5EF4-FFF2-40B4-BE49-F238E27FC236}">
                <a16:creationId xmlns:a16="http://schemas.microsoft.com/office/drawing/2014/main" id="{0FBBBB66-0729-42C7-49CA-B188FB19301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998" y="3813175"/>
            <a:ext cx="3285429" cy="2189163"/>
          </a:xfrm>
        </p:spPr>
      </p:pic>
      <p:pic>
        <p:nvPicPr>
          <p:cNvPr id="10" name="그림 9" descr="미국 달러 지폐 더미">
            <a:extLst>
              <a:ext uri="{FF2B5EF4-FFF2-40B4-BE49-F238E27FC236}">
                <a16:creationId xmlns:a16="http://schemas.microsoft.com/office/drawing/2014/main" id="{CCEC4F86-215A-C5D9-FAA5-C51888DC3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699" y="3511550"/>
            <a:ext cx="3723628" cy="279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9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E69F9A"/>
      </a:accent1>
      <a:accent2>
        <a:srgbClr val="C38C44"/>
      </a:accent2>
      <a:accent3>
        <a:srgbClr val="B32752"/>
      </a:accent3>
      <a:accent4>
        <a:srgbClr val="F5BF77"/>
      </a:accent4>
      <a:accent5>
        <a:srgbClr val="BDBB78"/>
      </a:accent5>
      <a:accent6>
        <a:srgbClr val="9FCDC6"/>
      </a:accent6>
      <a:hlink>
        <a:srgbClr val="F7B615"/>
      </a:hlink>
      <a:folHlink>
        <a:srgbClr val="704404"/>
      </a:folHlink>
    </a:clrScheme>
    <a:fontScheme name="Custom 190">
      <a:majorFont>
        <a:latin typeface="DM Serif Display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88997677_win32_LW_V2" id="{A337E98B-B78A-4478-A7B4-5BC118FBE473}" vid="{BFD76E1B-16BC-4706-8DD0-46BF66D357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29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DM Serif Display</vt:lpstr>
      <vt:lpstr>Source Sans Pro</vt:lpstr>
      <vt:lpstr>Custom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2025-05-07T10:31:42Z</dcterms:created>
  <dcterms:modified xsi:type="dcterms:W3CDTF">2025-05-10T12:41:23Z</dcterms:modified>
</cp:coreProperties>
</file>

<file path=docProps/thumbnail.jpeg>
</file>